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2" r:id="rId4"/>
    <p:sldId id="287" r:id="rId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8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Relationship Id="rId6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497872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7" r:id="rId4"/>
    <p:sldLayoutId id="2147483658" r:id="rId5"/>
    <p:sldLayoutId id="2147483659" r:id="rId6"/>
    <p:sldLayoutId id="2147483660" r:id="rId7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270000" y="1745305"/>
            <a:ext cx="10464800" cy="3302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CH" dirty="0"/>
              <a:t>Software-</a:t>
            </a:r>
            <a:r>
              <a:rPr lang="de-CH" dirty="0" err="1"/>
              <a:t>Defined</a:t>
            </a:r>
            <a:r>
              <a:rPr lang="de-CH" dirty="0"/>
              <a:t> Networks im Bereich Campus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>
            <a:alphaModFix amt="78564"/>
            <a:extLst/>
          </a:blip>
          <a:stretch>
            <a:fillRect/>
          </a:stretch>
        </p:blipFill>
        <p:spPr>
          <a:xfrm>
            <a:off x="0" y="0"/>
            <a:ext cx="12954000" cy="9715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1520" y="332655"/>
            <a:ext cx="12423620" cy="77251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 smtClean="0"/>
              <a:t>Aufgabestellungen	</a:t>
            </a:r>
          </a:p>
          <a:p>
            <a:r>
              <a:rPr lang="de-CH" sz="2800" dirty="0" smtClean="0"/>
              <a:t>Software-</a:t>
            </a:r>
            <a:r>
              <a:rPr lang="de-CH" sz="2800" dirty="0" err="1" smtClean="0"/>
              <a:t>Defined</a:t>
            </a:r>
            <a:r>
              <a:rPr lang="de-CH" sz="2800" dirty="0" smtClean="0"/>
              <a:t> Networks im Bereich Campus</a:t>
            </a:r>
          </a:p>
          <a:p>
            <a:endParaRPr lang="de-CH" sz="1200" dirty="0"/>
          </a:p>
          <a:p>
            <a:endParaRPr lang="de-CH" sz="1200" dirty="0" smtClean="0"/>
          </a:p>
          <a:p>
            <a:endParaRPr lang="de-CH" sz="1200" dirty="0"/>
          </a:p>
          <a:p>
            <a:endParaRPr lang="de-CH" sz="1200" dirty="0" smtClean="0"/>
          </a:p>
          <a:p>
            <a:endParaRPr lang="de-CH" sz="1200" dirty="0" smtClean="0"/>
          </a:p>
          <a:p>
            <a:pPr algn="l"/>
            <a:endParaRPr lang="de-CH" sz="2000" dirty="0"/>
          </a:p>
          <a:p>
            <a:pPr algn="l"/>
            <a:r>
              <a:rPr lang="de-CH" sz="2000" dirty="0" smtClean="0"/>
              <a:t>Das </a:t>
            </a:r>
            <a:r>
              <a:rPr lang="de-CH" sz="2000" dirty="0"/>
              <a:t>Netzwerk einer völlig neuen Ära.</a:t>
            </a:r>
          </a:p>
          <a:p>
            <a:pPr algn="l"/>
            <a:r>
              <a:rPr lang="de-CH" sz="2000" dirty="0"/>
              <a:t>Da Software-</a:t>
            </a:r>
            <a:r>
              <a:rPr lang="de-CH" sz="2000" dirty="0" err="1"/>
              <a:t>Defined</a:t>
            </a:r>
            <a:r>
              <a:rPr lang="de-CH" sz="2000" dirty="0"/>
              <a:t> Access Neuland im Campus Bereich ist, wollen wir die SD-Access Lösung von Hersteller Cisco ausarbeiten.</a:t>
            </a:r>
          </a:p>
          <a:p>
            <a:pPr algn="l"/>
            <a:endParaRPr lang="de-CH" sz="2000" dirty="0"/>
          </a:p>
          <a:p>
            <a:pPr algn="l"/>
            <a:r>
              <a:rPr lang="de-CH" sz="2000" b="1" dirty="0"/>
              <a:t>Aufgaben:</a:t>
            </a:r>
          </a:p>
          <a:p>
            <a:pPr algn="l"/>
            <a:endParaRPr lang="de-CH" sz="2000" dirty="0"/>
          </a:p>
          <a:p>
            <a:pPr algn="l"/>
            <a:r>
              <a:rPr lang="de-CH" sz="2000" dirty="0"/>
              <a:t>- Installation von DNA-Center und Integration vom bestehenden Campus Labor-Netzwerk.</a:t>
            </a:r>
          </a:p>
          <a:p>
            <a:pPr algn="l"/>
            <a:endParaRPr lang="de-CH" sz="2000" dirty="0"/>
          </a:p>
          <a:p>
            <a:pPr algn="l"/>
            <a:r>
              <a:rPr lang="de-CH" sz="2000" dirty="0"/>
              <a:t>- Definierung von Benutzer- und Geräteprofile, um basierend auf Geschäftsanforderungen die Zugriffsrechte und Netzwerksegmentierung zu verwalten und so das Netzwerk sicher zu halten.</a:t>
            </a:r>
          </a:p>
          <a:p>
            <a:pPr algn="l"/>
            <a:endParaRPr lang="de-CH" sz="2000" dirty="0"/>
          </a:p>
          <a:p>
            <a:pPr algn="l"/>
            <a:r>
              <a:rPr lang="de-CH" sz="2000" dirty="0"/>
              <a:t>- Verwendung von Erkenntnisse von DNA Analytics </a:t>
            </a:r>
            <a:r>
              <a:rPr lang="de-CH" sz="2000" dirty="0" err="1"/>
              <a:t>and</a:t>
            </a:r>
            <a:r>
              <a:rPr lang="de-CH" sz="2000" dirty="0"/>
              <a:t> Assurance für eine proaktive Überwachung, Fehlerbehebung und Optimierung des Netzwerks.</a:t>
            </a:r>
          </a:p>
          <a:p>
            <a:pPr algn="l"/>
            <a:endParaRPr lang="de-CH" sz="2000" dirty="0"/>
          </a:p>
          <a:p>
            <a:pPr algn="l"/>
            <a:r>
              <a:rPr lang="de-CH" sz="2000" dirty="0"/>
              <a:t>- Integration vom bestehenden IP </a:t>
            </a:r>
            <a:r>
              <a:rPr lang="de-CH" sz="2000" dirty="0" err="1"/>
              <a:t>Address</a:t>
            </a:r>
            <a:r>
              <a:rPr lang="de-CH" sz="2000" dirty="0"/>
              <a:t> Management Tool im DNA Center.</a:t>
            </a:r>
          </a:p>
          <a:p>
            <a:pPr algn="l"/>
            <a:endParaRPr lang="de-CH" sz="2000" dirty="0"/>
          </a:p>
          <a:p>
            <a:pPr algn="l"/>
            <a:r>
              <a:rPr lang="de-CH" sz="2000" dirty="0"/>
              <a:t>- Durch APIs, Erstellung von </a:t>
            </a:r>
            <a:r>
              <a:rPr lang="de-CH" sz="2000" dirty="0" err="1"/>
              <a:t>Wochentlichen</a:t>
            </a:r>
            <a:r>
              <a:rPr lang="de-CH" sz="2000" dirty="0"/>
              <a:t> Reports über Campus Netzwerk-Status in einem E-Mail und in einem </a:t>
            </a:r>
            <a:r>
              <a:rPr lang="de-CH" sz="2000" dirty="0" err="1"/>
              <a:t>Slack</a:t>
            </a:r>
            <a:r>
              <a:rPr lang="de-CH" sz="2000" dirty="0"/>
              <a:t> Message.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image-filter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03132"/>
            <a:ext cx="13004801" cy="8673203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>
            <a:off x="1944133" y="530916"/>
            <a:ext cx="8784976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 smtClean="0"/>
              <a:t>Termine 	</a:t>
            </a:r>
          </a:p>
          <a:p>
            <a:r>
              <a:rPr lang="de-CH" sz="2800" dirty="0" smtClean="0"/>
              <a:t>Software-</a:t>
            </a:r>
            <a:r>
              <a:rPr lang="de-CH" sz="2800" dirty="0" err="1" smtClean="0"/>
              <a:t>Defined</a:t>
            </a:r>
            <a:r>
              <a:rPr lang="de-CH" sz="2800" dirty="0" smtClean="0"/>
              <a:t> Networks im Bereich Campus</a:t>
            </a:r>
          </a:p>
          <a:p>
            <a:endParaRPr lang="de-CH" sz="1200" dirty="0"/>
          </a:p>
          <a:p>
            <a:endParaRPr lang="de-CH" sz="1200" dirty="0" smtClean="0"/>
          </a:p>
          <a:p>
            <a:endParaRPr lang="de-CH" sz="1200" dirty="0"/>
          </a:p>
          <a:p>
            <a:endParaRPr lang="de-CH" sz="1200" dirty="0" smtClean="0"/>
          </a:p>
          <a:p>
            <a:endParaRPr lang="de-CH" sz="1200" dirty="0" smtClean="0"/>
          </a:p>
          <a:p>
            <a:endParaRPr lang="de-CH" sz="1200" dirty="0"/>
          </a:p>
          <a:p>
            <a:r>
              <a:rPr lang="de-CH" sz="2000" dirty="0"/>
              <a:t>19.02.2018 Beginn der </a:t>
            </a:r>
            <a:r>
              <a:rPr lang="de-CH" sz="2000" dirty="0" smtClean="0"/>
              <a:t>Studienarbeit</a:t>
            </a:r>
          </a:p>
          <a:p>
            <a:endParaRPr lang="de-CH" sz="2000" dirty="0" smtClean="0"/>
          </a:p>
          <a:p>
            <a:r>
              <a:rPr lang="de-CH" sz="2000" dirty="0" smtClean="0"/>
              <a:t>27.02.2018 Ester wöchentliche Termin</a:t>
            </a:r>
          </a:p>
          <a:p>
            <a:endParaRPr lang="de-CH" sz="2000" dirty="0"/>
          </a:p>
          <a:p>
            <a:r>
              <a:rPr lang="de-CH" sz="2000" dirty="0" smtClean="0"/>
              <a:t>Dienstags 15:10-16:10: Wöchentliche Termine</a:t>
            </a:r>
          </a:p>
          <a:p>
            <a:endParaRPr lang="de-CH" sz="2000" dirty="0"/>
          </a:p>
          <a:p>
            <a:r>
              <a:rPr lang="de-CH" sz="2000" dirty="0" smtClean="0"/>
              <a:t>08.03.2018: Sitzung Studienarbeit mit Industriepartner 14:00-16:00</a:t>
            </a:r>
          </a:p>
          <a:p>
            <a:endParaRPr lang="de-CH" sz="2000" dirty="0" smtClean="0"/>
          </a:p>
          <a:p>
            <a:endParaRPr lang="de-CH" sz="2000" dirty="0" smtClean="0"/>
          </a:p>
          <a:p>
            <a:r>
              <a:rPr lang="de-CH" sz="2000" i="1" dirty="0" smtClean="0"/>
              <a:t>Termin </a:t>
            </a:r>
            <a:r>
              <a:rPr lang="de-CH" sz="2000" i="1" dirty="0"/>
              <a:t>zu planen: Zwischenpräsentation</a:t>
            </a:r>
          </a:p>
          <a:p>
            <a:endParaRPr lang="de-CH" sz="2000" dirty="0" smtClean="0"/>
          </a:p>
          <a:p>
            <a:endParaRPr lang="de-CH" sz="2000" dirty="0" smtClean="0"/>
          </a:p>
          <a:p>
            <a:r>
              <a:rPr lang="de-CH" sz="2000" dirty="0" smtClean="0"/>
              <a:t>28.05.2018 Freigeben des Abstracts</a:t>
            </a:r>
          </a:p>
          <a:p>
            <a:endParaRPr lang="de-CH" sz="2000" dirty="0" smtClean="0"/>
          </a:p>
          <a:p>
            <a:r>
              <a:rPr lang="de-CH" sz="2000" dirty="0" smtClean="0"/>
              <a:t>01.06.2018 </a:t>
            </a:r>
            <a:r>
              <a:rPr lang="de-CH" sz="2000" dirty="0"/>
              <a:t>Hochladen aller verlangten Dokumente auf archiv-</a:t>
            </a:r>
            <a:r>
              <a:rPr lang="de-CH" sz="2000" dirty="0" err="1"/>
              <a:t>i.hsr</a:t>
            </a:r>
            <a:r>
              <a:rPr lang="de-CH" sz="2000" dirty="0"/>
              <a:t>. Abgabe des Berichts an den Betreuer bis 17.00 Uhr. </a:t>
            </a:r>
            <a:endParaRPr lang="de-CH" sz="2000" dirty="0" smtClean="0"/>
          </a:p>
          <a:p>
            <a:endParaRPr lang="de-CH" sz="2000" dirty="0"/>
          </a:p>
          <a:p>
            <a:endParaRPr lang="de-CH" sz="2000" dirty="0" smtClean="0"/>
          </a:p>
          <a:p>
            <a:r>
              <a:rPr lang="de-CH" sz="2000" i="1" dirty="0" smtClean="0"/>
              <a:t>Termin </a:t>
            </a:r>
            <a:r>
              <a:rPr lang="de-CH" sz="2000" i="1" dirty="0"/>
              <a:t>zu planen: </a:t>
            </a:r>
            <a:r>
              <a:rPr lang="de-CH" sz="2000" i="1" dirty="0" smtClean="0"/>
              <a:t>Präsentation der Studienarbeit</a:t>
            </a:r>
            <a:endParaRPr lang="de-CH" sz="2000" i="1" dirty="0"/>
          </a:p>
          <a:p>
            <a:endParaRPr lang="de-CH" sz="2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asted-image.tiff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833" r="5833"/>
          <a:stretch>
            <a:fillRect/>
          </a:stretch>
        </p:blipFill>
        <p:spPr>
          <a:xfrm>
            <a:off x="-30582" y="2414260"/>
            <a:ext cx="13004800" cy="97536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20005" y="2414260"/>
            <a:ext cx="10701824" cy="6466979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0200" y="1383243"/>
            <a:ext cx="9836063" cy="82791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 smtClean="0"/>
              <a:t>Aufgabe für nächste Woche</a:t>
            </a:r>
          </a:p>
          <a:p>
            <a:endParaRPr lang="de-CH" sz="1200" dirty="0" smtClean="0"/>
          </a:p>
          <a:p>
            <a:endParaRPr lang="de-CH" sz="1200" dirty="0" smtClean="0"/>
          </a:p>
          <a:p>
            <a:pPr algn="l"/>
            <a:r>
              <a:rPr lang="de-CH" sz="2400" dirty="0" smtClean="0"/>
              <a:t> </a:t>
            </a:r>
            <a:endParaRPr lang="de-CH" sz="2400" dirty="0" smtClean="0"/>
          </a:p>
          <a:p>
            <a:pPr marL="171450" indent="-171450" algn="l">
              <a:buFontTx/>
              <a:buChar char="-"/>
            </a:pPr>
            <a:r>
              <a:rPr lang="de-CH" sz="2400" dirty="0" smtClean="0"/>
              <a:t>Vorschlag eines Projektplans mit Meilensteinen </a:t>
            </a:r>
          </a:p>
          <a:p>
            <a:pPr marL="171450" indent="-171450" algn="l">
              <a:buFontTx/>
              <a:buChar char="-"/>
            </a:pPr>
            <a:r>
              <a:rPr lang="de-CH" sz="2400" dirty="0" smtClean="0"/>
              <a:t>Sitzungsprotokoll </a:t>
            </a:r>
            <a:r>
              <a:rPr lang="de-CH" sz="2400" dirty="0" smtClean="0"/>
              <a:t>27.02.2018 </a:t>
            </a:r>
            <a:r>
              <a:rPr lang="de-CH" sz="2400" dirty="0" smtClean="0"/>
              <a:t>erstellen</a:t>
            </a:r>
          </a:p>
          <a:p>
            <a:pPr marL="171450" indent="-171450" algn="l">
              <a:buFontTx/>
              <a:buChar char="-"/>
            </a:pPr>
            <a:r>
              <a:rPr lang="de-CH" sz="2400" dirty="0"/>
              <a:t>Beschreibung der SD-A Lösung und was </a:t>
            </a:r>
            <a:r>
              <a:rPr lang="de-CH" sz="2400" dirty="0" smtClean="0"/>
              <a:t>sind </a:t>
            </a:r>
            <a:r>
              <a:rPr lang="de-CH" sz="2400" dirty="0"/>
              <a:t>die Vorteile im vergleich mit </a:t>
            </a:r>
            <a:r>
              <a:rPr lang="de-CH" sz="2400" dirty="0" smtClean="0"/>
              <a:t>einem </a:t>
            </a:r>
            <a:r>
              <a:rPr lang="de-CH" sz="2400" dirty="0"/>
              <a:t>klassischen Campus Design</a:t>
            </a:r>
          </a:p>
          <a:p>
            <a:pPr algn="l"/>
            <a:r>
              <a:rPr lang="en-US" sz="2400" dirty="0" smtClean="0"/>
              <a:t>- Module 2 anschauen. Lesson </a:t>
            </a:r>
            <a:r>
              <a:rPr lang="en-US" sz="2400" dirty="0"/>
              <a:t>2: Installing and Integrating DNA Center and ISE </a:t>
            </a:r>
            <a:r>
              <a:rPr lang="en-US" sz="2400" dirty="0" smtClean="0"/>
              <a:t>( Part </a:t>
            </a:r>
            <a:r>
              <a:rPr lang="en-US" sz="2400" dirty="0"/>
              <a:t>1: </a:t>
            </a:r>
            <a:r>
              <a:rPr lang="en-US" sz="2400" dirty="0" smtClean="0"/>
              <a:t>Overview </a:t>
            </a:r>
            <a:r>
              <a:rPr lang="en-US" sz="2400" dirty="0" smtClean="0"/>
              <a:t>und </a:t>
            </a:r>
            <a:r>
              <a:rPr lang="en-US" sz="2400" dirty="0" smtClean="0"/>
              <a:t>Part </a:t>
            </a:r>
            <a:r>
              <a:rPr lang="en-US" sz="2400" dirty="0"/>
              <a:t>2: </a:t>
            </a:r>
            <a:r>
              <a:rPr lang="en-US" sz="2400" dirty="0" smtClean="0"/>
              <a:t>Demo)</a:t>
            </a:r>
            <a:endParaRPr lang="de-CH" sz="2400" dirty="0"/>
          </a:p>
          <a:p>
            <a:pPr marL="171450" indent="-171450" algn="l">
              <a:buFontTx/>
              <a:buChar char="-"/>
            </a:pPr>
            <a:endParaRPr lang="de-CH" sz="2400" dirty="0" smtClean="0"/>
          </a:p>
          <a:p>
            <a:pPr algn="l"/>
            <a:r>
              <a:rPr lang="de-CH" sz="2400" dirty="0"/>
              <a:t>Empfehlungen:</a:t>
            </a:r>
          </a:p>
          <a:p>
            <a:pPr marL="171450" indent="-171450" algn="l">
              <a:buFontTx/>
              <a:buChar char="-"/>
            </a:pPr>
            <a:r>
              <a:rPr lang="de-CH" sz="2400" dirty="0"/>
              <a:t>Immer gut </a:t>
            </a:r>
            <a:r>
              <a:rPr lang="de-CH" sz="2400" dirty="0" err="1"/>
              <a:t>arbeit</a:t>
            </a:r>
            <a:r>
              <a:rPr lang="de-CH" sz="2400" dirty="0"/>
              <a:t> aufteilen</a:t>
            </a:r>
          </a:p>
          <a:p>
            <a:pPr marL="171450" indent="-171450" algn="l">
              <a:buFontTx/>
              <a:buChar char="-"/>
            </a:pPr>
            <a:r>
              <a:rPr lang="de-CH" sz="2400" dirty="0"/>
              <a:t>Ständig Arbeitsaufwände erfassen nach sinnvollen Kategorien</a:t>
            </a:r>
          </a:p>
          <a:p>
            <a:pPr marL="171450" indent="-171450" algn="l">
              <a:buFontTx/>
              <a:buChar char="-"/>
            </a:pPr>
            <a:endParaRPr lang="de-CH" sz="2400" dirty="0" smtClean="0"/>
          </a:p>
          <a:p>
            <a:pPr algn="l"/>
            <a:endParaRPr lang="de-CH" sz="2400" dirty="0" smtClean="0"/>
          </a:p>
          <a:p>
            <a:pPr algn="l"/>
            <a:r>
              <a:rPr lang="de-CH" sz="2400" dirty="0" smtClean="0"/>
              <a:t>Erinnerungen: </a:t>
            </a:r>
            <a:endParaRPr lang="de-CH" sz="2400" dirty="0" smtClean="0"/>
          </a:p>
          <a:p>
            <a:pPr algn="l"/>
            <a:r>
              <a:rPr lang="de-CH" sz="2400" dirty="0" smtClean="0"/>
              <a:t>Sie haben die Holschuld. </a:t>
            </a:r>
          </a:p>
          <a:p>
            <a:pPr algn="l"/>
            <a:r>
              <a:rPr lang="de-CH" sz="2400" dirty="0" err="1" smtClean="0"/>
              <a:t>nn</a:t>
            </a:r>
            <a:r>
              <a:rPr lang="de-CH" sz="2400" dirty="0" smtClean="0"/>
              <a:t> ihr eine </a:t>
            </a:r>
            <a:r>
              <a:rPr lang="de-CH" sz="2400" dirty="0"/>
              <a:t>Information benötigt, </a:t>
            </a:r>
            <a:r>
              <a:rPr lang="de-CH" sz="2400" dirty="0" smtClean="0"/>
              <a:t>habt ihr die Verantwortung diese </a:t>
            </a:r>
            <a:r>
              <a:rPr lang="de-CH" sz="2400" dirty="0"/>
              <a:t>vom Inhaber der Information rechtzeitig und umfassend und in geeigneter Form abzuholen.</a:t>
            </a:r>
          </a:p>
          <a:p>
            <a:pPr algn="l"/>
            <a:endParaRPr lang="de-CH" sz="2400" dirty="0"/>
          </a:p>
          <a:p>
            <a:pPr algn="l"/>
            <a:endParaRPr lang="de-CH" sz="24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Custom</PresentationFormat>
  <Paragraphs>66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Helvetica</vt:lpstr>
      <vt:lpstr>Helvetica Light</vt:lpstr>
      <vt:lpstr>Helvetica Neue</vt:lpstr>
      <vt:lpstr>Gradient</vt:lpstr>
      <vt:lpstr>Software-Defined Networks im Bereich Campus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PROJECT</dc:title>
  <dc:creator>Laurent Metzger</dc:creator>
  <cp:lastModifiedBy>Metzger Laurent</cp:lastModifiedBy>
  <cp:revision>34</cp:revision>
  <cp:lastPrinted>2017-08-30T14:23:25Z</cp:lastPrinted>
  <dcterms:modified xsi:type="dcterms:W3CDTF">2018-02-27T15:01:06Z</dcterms:modified>
</cp:coreProperties>
</file>